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7" r:id="rId9"/>
    <p:sldId id="266" r:id="rId10"/>
    <p:sldId id="263" r:id="rId11"/>
    <p:sldId id="268" r:id="rId12"/>
    <p:sldId id="269" r:id="rId13"/>
    <p:sldId id="270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C9C1-EA83-4957-9A77-3CB68F32BFB3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C67-026D-427C-AD3F-9DA90B680F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C9C1-EA83-4957-9A77-3CB68F32BFB3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C67-026D-427C-AD3F-9DA90B680F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C9C1-EA83-4957-9A77-3CB68F32BFB3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C67-026D-427C-AD3F-9DA90B680F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C9C1-EA83-4957-9A77-3CB68F32BFB3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C67-026D-427C-AD3F-9DA90B680F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C9C1-EA83-4957-9A77-3CB68F32BFB3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C67-026D-427C-AD3F-9DA90B680F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C9C1-EA83-4957-9A77-3CB68F32BFB3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C67-026D-427C-AD3F-9DA90B680F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C9C1-EA83-4957-9A77-3CB68F32BFB3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C67-026D-427C-AD3F-9DA90B680F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C9C1-EA83-4957-9A77-3CB68F32BFB3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C67-026D-427C-AD3F-9DA90B680F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C9C1-EA83-4957-9A77-3CB68F32BFB3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C67-026D-427C-AD3F-9DA90B680F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C9C1-EA83-4957-9A77-3CB68F32BFB3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C67-026D-427C-AD3F-9DA90B680F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C9C1-EA83-4957-9A77-3CB68F32BFB3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9C67-026D-427C-AD3F-9DA90B680F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1C9C1-EA83-4957-9A77-3CB68F32BFB3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E9C67-026D-427C-AD3F-9DA90B680F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Containment, NATO, Berlin Airlift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Berlin Airlift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Germany was split between the UK, France, the USA and Soviet Union after WWII (Berlin was split into Eastern and Western Berlin).</a:t>
            </a:r>
          </a:p>
          <a:p>
            <a:r>
              <a:rPr lang="en-US" dirty="0" smtClean="0"/>
              <a:t>The UK, US, and France wanted to join their parts of Germany together and create a unified country of West Germany.</a:t>
            </a:r>
          </a:p>
          <a:p>
            <a:r>
              <a:rPr lang="en-US" dirty="0" smtClean="0"/>
              <a:t>This angered the Soviet Union and they blocked off all highway and rail traffic between West Berlin and Western Europe.</a:t>
            </a:r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Berlin Airlift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West Berlin was starving without supplies from the West so the U.S decided to fly supplies into the city instead of confronting the Soviet Union directly (June 1948).  </a:t>
            </a:r>
          </a:p>
          <a:p>
            <a:r>
              <a:rPr lang="en-US" dirty="0" smtClean="0"/>
              <a:t>They brought food and supplies.  The effort was massive.  Planes landed in Berlin every minute for weeks. 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Berlin Airlift</a:t>
            </a:r>
            <a:endParaRPr lang="en-US" dirty="0"/>
          </a:p>
        </p:txBody>
      </p:sp>
      <p:pic>
        <p:nvPicPr>
          <p:cNvPr id="25602" name="Picture 2" descr="http://www.whyguides.com/wp-content/uploads/2009/06/berlin_airlift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65120"/>
            <a:ext cx="8390318" cy="5283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Berlin Airlift</a:t>
            </a:r>
            <a:endParaRPr lang="en-US" dirty="0"/>
          </a:p>
        </p:txBody>
      </p:sp>
      <p:pic>
        <p:nvPicPr>
          <p:cNvPr id="27650" name="Picture 2" descr="Berlin airlift, 30 June 1948. 'The tempo o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5170" y="1295400"/>
            <a:ext cx="7182030" cy="5319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Guided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read either about Containment or NATO.  Half your group will read about Containment and half about NATO.</a:t>
            </a:r>
          </a:p>
          <a:p>
            <a:r>
              <a:rPr lang="en-US" dirty="0" smtClean="0"/>
              <a:t>Answer the reading questions at the bottom.  In addition, write a two sentence summary of the reading.  Share that summary and the answers to the questions with your group-mates. 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Complete all five questions of your exit slip.  Makes sure to get your sheet stamped after you are done.  </a:t>
            </a:r>
            <a:endParaRPr lang="en-US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/>
              <a:t>Imagine that you shared a room with a brother or sister.  How would you prevent them from taking all of your stuff?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Hard Power: power gained from the use of military or economic force that is used to influence the behavior of other countries</a:t>
            </a:r>
          </a:p>
          <a:p>
            <a:r>
              <a:rPr lang="en-US" sz="3600" dirty="0" smtClean="0"/>
              <a:t>Soft </a:t>
            </a:r>
            <a:r>
              <a:rPr lang="en-US" sz="3600" dirty="0" smtClean="0"/>
              <a:t>Power: power gained from the attractiveness of a country’s culture, political ideals  or policies. 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Examples: Which are soft power which are hard power?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Ex. The United States says that it will invade Mexico if Mexico does not stop trading with China.</a:t>
            </a:r>
          </a:p>
          <a:p>
            <a:r>
              <a:rPr lang="en-US" dirty="0" smtClean="0"/>
              <a:t>Ex. The spread of McDonalds around the world has spread American culture and makes people want to come to the United States. </a:t>
            </a:r>
          </a:p>
          <a:p>
            <a:r>
              <a:rPr lang="en-US" dirty="0" smtClean="0"/>
              <a:t>Ex. The United Nations will give Iran economic sanctions (make it very hard for them to trade with anyone) if it tries to make nuclear weapons. </a:t>
            </a:r>
          </a:p>
          <a:p>
            <a:r>
              <a:rPr lang="en-US" dirty="0" smtClean="0"/>
              <a:t>Ex. The United States was able to get Russia to sign a nuclear arms deal because the U.S. seemed to show a good faith effort in truly reducing nuclear weapons.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history.sandiego.edu/cdr2/USPics/europe194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57200"/>
            <a:ext cx="5715000" cy="61912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Map of Europe at the start of the cold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0"/>
            <a:ext cx="8229600" cy="7921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Which countries do you think the Soviet Union would try to control first?  Why?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Map of </a:t>
            </a:r>
            <a:r>
              <a:rPr lang="en-US" dirty="0" smtClean="0"/>
              <a:t>the World </a:t>
            </a:r>
            <a:r>
              <a:rPr lang="en-US" dirty="0" smtClean="0"/>
              <a:t>after WWII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99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China officially became a Communist Country in 1948.  </a:t>
            </a:r>
            <a:endParaRPr lang="en-US" dirty="0"/>
          </a:p>
        </p:txBody>
      </p:sp>
      <p:pic>
        <p:nvPicPr>
          <p:cNvPr id="7170" name="Picture 2" descr="https://wikis.nyu.edu/ek6/modernamerica/uploads/Imperialism.ColdWarContainment/Cold%20War%20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752600"/>
            <a:ext cx="6481417" cy="4826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to stop Soviet Expansion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Containment: foreign policy used by the United States to limit the spread of Communism around the world.</a:t>
            </a:r>
          </a:p>
          <a:p>
            <a:r>
              <a:rPr lang="en-US" dirty="0" smtClean="0"/>
              <a:t>Truman Doctrine: Truman’s plan to provide economic aid to help foreign countries fight communism.</a:t>
            </a:r>
          </a:p>
          <a:p>
            <a:r>
              <a:rPr lang="en-US" dirty="0" smtClean="0"/>
              <a:t>Formation of NATO (North Atlantic Treaty Organization): 11 countries led by the U.S. formed a military alliance to defend themselves against the Soviet Union.    They hoped this would offer a deterrent to the Soviet Union.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supanmanthan.files.wordpress.com/2008/11/nato_expans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-27709"/>
            <a:ext cx="6324600" cy="6784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NATO vs. the Warsaw pact</a:t>
            </a:r>
            <a:endParaRPr lang="en-US" dirty="0"/>
          </a:p>
        </p:txBody>
      </p:sp>
      <p:pic>
        <p:nvPicPr>
          <p:cNvPr id="1026" name="Picture 2" descr="File:NATO vs Warsaw (1949-1990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8998853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525</Words>
  <Application>Microsoft Office PowerPoint</Application>
  <PresentationFormat>On-screen Show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Containment, NATO, Berlin Airlift</vt:lpstr>
      <vt:lpstr>Warm-up</vt:lpstr>
      <vt:lpstr>Vocabulary</vt:lpstr>
      <vt:lpstr>Examples: Which are soft power which are hard power? </vt:lpstr>
      <vt:lpstr>Map of Europe at the start of the cold War</vt:lpstr>
      <vt:lpstr>Map of the World after WWII</vt:lpstr>
      <vt:lpstr>Strategies to stop Soviet Expansion</vt:lpstr>
      <vt:lpstr>Slide 8</vt:lpstr>
      <vt:lpstr>NATO vs. the Warsaw pact</vt:lpstr>
      <vt:lpstr> Berlin Airlift</vt:lpstr>
      <vt:lpstr>Berlin Airlift continued</vt:lpstr>
      <vt:lpstr>Berlin Airlift</vt:lpstr>
      <vt:lpstr>Berlin Airlift</vt:lpstr>
      <vt:lpstr>Guided Reading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Containment, NATO, Berlin Airlift</dc:title>
  <dc:creator>Sejal</dc:creator>
  <cp:lastModifiedBy>Sejal</cp:lastModifiedBy>
  <cp:revision>20</cp:revision>
  <dcterms:created xsi:type="dcterms:W3CDTF">2010-04-06T18:55:11Z</dcterms:created>
  <dcterms:modified xsi:type="dcterms:W3CDTF">2010-04-07T00:14:13Z</dcterms:modified>
</cp:coreProperties>
</file>